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1" r:id="rId4"/>
    <p:sldId id="264" r:id="rId5"/>
    <p:sldId id="262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46F6CD1-613C-40D0-89CD-3D86C4228A28}" type="datetimeFigureOut">
              <a:rPr lang="en-US" smtClean="0"/>
              <a:pPr/>
              <a:t>1/16/2015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F560B051-A08F-4819-8561-82B66CADF66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Speed and Velocity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11 section 2 p. 332-337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Speed is a scalar quantity that tells us how quickly an object changes position</a:t>
            </a:r>
          </a:p>
          <a:p>
            <a:r>
              <a:rPr lang="en-US" dirty="0" smtClean="0"/>
              <a:t>It does NOT indicate direction</a:t>
            </a:r>
          </a:p>
          <a:p>
            <a:r>
              <a:rPr lang="en-US" dirty="0" smtClean="0"/>
              <a:t>To calculate: divide distance by time</a:t>
            </a:r>
          </a:p>
          <a:p>
            <a:pPr lvl="1"/>
            <a:r>
              <a:rPr lang="en-US"/>
              <a:t>v</a:t>
            </a:r>
            <a:r>
              <a:rPr lang="en-US" smtClean="0"/>
              <a:t>=d/t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9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1"/>
            <a:ext cx="8229600" cy="4876800"/>
          </a:xfrm>
        </p:spPr>
        <p:txBody>
          <a:bodyPr>
            <a:normAutofit/>
          </a:bodyPr>
          <a:lstStyle/>
          <a:p>
            <a:r>
              <a:rPr lang="en-US" dirty="0" smtClean="0"/>
              <a:t>Is a description of both speed and direction</a:t>
            </a:r>
          </a:p>
          <a:p>
            <a:r>
              <a:rPr lang="en-US" dirty="0" smtClean="0"/>
              <a:t>To calculate: divide displacement by time</a:t>
            </a:r>
          </a:p>
          <a:p>
            <a:pPr lvl="1"/>
            <a:r>
              <a:rPr lang="en-US" dirty="0">
                <a:cs typeface="Lucida Sans Unicode"/>
              </a:rPr>
              <a:t>v</a:t>
            </a:r>
            <a:r>
              <a:rPr lang="en-US" dirty="0" smtClean="0">
                <a:cs typeface="Lucida Sans Unicode"/>
              </a:rPr>
              <a:t> = d/t</a:t>
            </a:r>
            <a:endParaRPr lang="en-US" dirty="0" smtClean="0"/>
          </a:p>
          <a:p>
            <a:pPr lvl="1"/>
            <a:r>
              <a:rPr lang="en-US" dirty="0" smtClean="0"/>
              <a:t>Is a vector quantity</a:t>
            </a:r>
          </a:p>
          <a:p>
            <a:pPr lvl="1"/>
            <a:r>
              <a:rPr lang="en-US" dirty="0" smtClean="0"/>
              <a:t>Has both magnitude (number) and direction (word: north, or symbol: +)</a:t>
            </a:r>
          </a:p>
          <a:p>
            <a:r>
              <a:rPr lang="en-US" dirty="0" smtClean="0"/>
              <a:t>Velocity changes when speed changes, or when direction changes, or both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Constant velocity means same speed and direction </a:t>
            </a:r>
          </a:p>
          <a:p>
            <a:r>
              <a:rPr lang="en-US" dirty="0"/>
              <a:t>An object can have constant speed, but if direction changes, velocity changes</a:t>
            </a:r>
          </a:p>
          <a:p>
            <a:r>
              <a:rPr lang="en-US" dirty="0" smtClean="0"/>
              <a:t>Average velocity is the velocity over a period of time (velocity traveling to Birmingham)</a:t>
            </a:r>
          </a:p>
          <a:p>
            <a:r>
              <a:rPr lang="en-US" dirty="0" smtClean="0"/>
              <a:t>Instantaneous velocity is the velocity at a specific moment (when you look at your speedometer in your car)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397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Combining velocities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Since velocity is a vector, you can add vectors through vector addition</a:t>
            </a:r>
          </a:p>
          <a:p>
            <a:r>
              <a:rPr lang="en-US" dirty="0" smtClean="0"/>
              <a:t>Can be done graphically or use Pythagorean theorem (a</a:t>
            </a:r>
            <a:r>
              <a:rPr lang="en-US" baseline="30000" dirty="0" smtClean="0"/>
              <a:t>2</a:t>
            </a:r>
            <a:r>
              <a:rPr lang="en-US" dirty="0" smtClean="0"/>
              <a:t> + b</a:t>
            </a:r>
            <a:r>
              <a:rPr lang="en-US" baseline="30000" dirty="0" smtClean="0"/>
              <a:t>2</a:t>
            </a:r>
            <a:r>
              <a:rPr lang="en-US" dirty="0" smtClean="0"/>
              <a:t> = c</a:t>
            </a:r>
            <a:r>
              <a:rPr lang="en-US" baseline="30000" dirty="0" smtClean="0"/>
              <a:t>2</a:t>
            </a:r>
            <a:r>
              <a:rPr lang="en-US" dirty="0" smtClean="0"/>
              <a:t>, solve for c)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Graphing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Displacement-time graph </a:t>
            </a:r>
          </a:p>
          <a:p>
            <a:pPr lvl="1"/>
            <a:r>
              <a:rPr lang="en-US" dirty="0" smtClean="0"/>
              <a:t>time is independent variable on the x-axis, distance is dependent variable on the y-axis</a:t>
            </a:r>
          </a:p>
          <a:p>
            <a:pPr lvl="1"/>
            <a:r>
              <a:rPr lang="en-US" dirty="0" smtClean="0"/>
              <a:t>Frequently called a position-time graph or a distance-time graph</a:t>
            </a:r>
          </a:p>
          <a:p>
            <a:r>
              <a:rPr lang="en-US" dirty="0" smtClean="0"/>
              <a:t>Slope of the line on a displacement- time graph is velocity</a:t>
            </a:r>
          </a:p>
          <a:p>
            <a:pPr lvl="1"/>
            <a:r>
              <a:rPr lang="en-US" dirty="0" smtClean="0"/>
              <a:t>Slope = </a:t>
            </a:r>
            <a:r>
              <a:rPr lang="en-US" u="sng" dirty="0" smtClean="0"/>
              <a:t>rise</a:t>
            </a:r>
            <a:r>
              <a:rPr lang="en-US" dirty="0" smtClean="0"/>
              <a:t> = </a:t>
            </a:r>
            <a:r>
              <a:rPr lang="en-US" u="sng" dirty="0" smtClean="0"/>
              <a:t>y2 – y1</a:t>
            </a:r>
            <a:r>
              <a:rPr lang="en-US" dirty="0" smtClean="0"/>
              <a:t>                                                                      	              run     x2 – x1 </a:t>
            </a:r>
          </a:p>
          <a:p>
            <a:pPr lvl="1"/>
            <a:r>
              <a:rPr lang="en-US" dirty="0" smtClean="0"/>
              <a:t>The steeper the slope, the faster the speed</a:t>
            </a:r>
          </a:p>
          <a:p>
            <a:pPr lvl="1"/>
            <a:r>
              <a:rPr lang="en-US" dirty="0" smtClean="0"/>
              <a:t>No slope, the object has stopped moving, speed = 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129</TotalTime>
  <Words>228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Corbel</vt:lpstr>
      <vt:lpstr>Lucida Sans Unicode</vt:lpstr>
      <vt:lpstr>Wingdings</vt:lpstr>
      <vt:lpstr>Wingdings 2</vt:lpstr>
      <vt:lpstr>Wingdings 3</vt:lpstr>
      <vt:lpstr>Module</vt:lpstr>
      <vt:lpstr>Speed and Velocity</vt:lpstr>
      <vt:lpstr>Speed</vt:lpstr>
      <vt:lpstr>Velocity </vt:lpstr>
      <vt:lpstr>PowerPoint Presentation</vt:lpstr>
      <vt:lpstr>Combining velocities</vt:lpstr>
      <vt:lpstr>Graphing motion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Speed and Velocity</dc:title>
  <dc:creator>jfarris</dc:creator>
  <cp:lastModifiedBy>Jill Farris</cp:lastModifiedBy>
  <cp:revision>13</cp:revision>
  <dcterms:created xsi:type="dcterms:W3CDTF">2011-08-24T15:12:51Z</dcterms:created>
  <dcterms:modified xsi:type="dcterms:W3CDTF">2015-01-16T15:06:04Z</dcterms:modified>
</cp:coreProperties>
</file>